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83" r:id="rId3"/>
    <p:sldId id="288" r:id="rId4"/>
    <p:sldId id="284" r:id="rId5"/>
    <p:sldId id="289" r:id="rId6"/>
    <p:sldId id="285" r:id="rId7"/>
    <p:sldId id="291" r:id="rId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D"/>
    <a:srgbClr val="E7700F"/>
    <a:srgbClr val="828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654" y="-25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16B819-7176-49AF-A8FD-E7E4D42632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1C0FF8-5323-44FA-A1EF-17A5D911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6E263-EDD0-4C42-8C23-056ACDE321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2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78C4-DDAC-4EFA-8117-1DC84E9BE04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E822-D202-4964-A82D-D272FF97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2929908"/>
              </p:ext>
            </p:extLst>
          </p:nvPr>
        </p:nvGraphicFramePr>
        <p:xfrm>
          <a:off x="1547927" y="1880026"/>
          <a:ext cx="1104982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</a:t>
                      </a:r>
                      <a:r>
                        <a:rPr lang="en-US" sz="500" b="1" baseline="0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HONG HANH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10529784"/>
              </p:ext>
            </p:extLst>
          </p:nvPr>
        </p:nvGraphicFramePr>
        <p:xfrm>
          <a:off x="3083288" y="1849282"/>
          <a:ext cx="1313092" cy="162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633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LUU THI HONG DIEM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84440691"/>
              </p:ext>
            </p:extLst>
          </p:nvPr>
        </p:nvGraphicFramePr>
        <p:xfrm>
          <a:off x="2140333" y="2415724"/>
          <a:ext cx="1025746" cy="211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602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PHAM THI KIM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NGAN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4167622"/>
              </p:ext>
            </p:extLst>
          </p:nvPr>
        </p:nvGraphicFramePr>
        <p:xfrm>
          <a:off x="2422314" y="3125920"/>
          <a:ext cx="1235305" cy="171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8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NGUYEN CAM TIEN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1341220"/>
              </p:ext>
            </p:extLst>
          </p:nvPr>
        </p:nvGraphicFramePr>
        <p:xfrm>
          <a:off x="4105093" y="3157053"/>
          <a:ext cx="1468068" cy="138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10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DANG THI HUYEN TRANG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7024430"/>
              </p:ext>
            </p:extLst>
          </p:nvPr>
        </p:nvGraphicFramePr>
        <p:xfrm>
          <a:off x="2306732" y="3908292"/>
          <a:ext cx="1247099" cy="159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776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NGUYEN THI LINH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82134642"/>
              </p:ext>
            </p:extLst>
          </p:nvPr>
        </p:nvGraphicFramePr>
        <p:xfrm>
          <a:off x="4026948" y="3876507"/>
          <a:ext cx="1287889" cy="211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602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LUDWIG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SANTOS MINDO DE VARONA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359822" y="1838583"/>
            <a:ext cx="3008009" cy="3223818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00903" y="3077219"/>
            <a:ext cx="729396" cy="415934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2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2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294843" y="2771859"/>
            <a:ext cx="1408535" cy="1321911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221120" y="2841220"/>
            <a:ext cx="1276197" cy="1183193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575" tIns="25788" rIns="51575" bIns="25788" rtlCol="0" anchor="ctr"/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</a:p>
          <a:p>
            <a:pPr algn="ctr"/>
            <a:r>
              <a:rPr lang="en-SG" sz="975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en-US" sz="9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1404" y="1798006"/>
            <a:ext cx="788153" cy="415934"/>
            <a:chOff x="962657" y="218790"/>
            <a:chExt cx="1396966" cy="737345"/>
          </a:xfrm>
        </p:grpSpPr>
        <p:grpSp>
          <p:nvGrpSpPr>
            <p:cNvPr id="19" name="Group 18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6" name="Straight Connector 45"/>
              <p:cNvCxnSpPr>
                <a:stCxn id="12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2657" y="397080"/>
              <a:ext cx="904087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</a:p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Nursery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97563" y="2336527"/>
            <a:ext cx="790788" cy="415934"/>
            <a:chOff x="2254962" y="1166764"/>
            <a:chExt cx="1401637" cy="73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254962" y="1328284"/>
              <a:ext cx="904088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K1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399474" y="3198985"/>
            <a:ext cx="429567" cy="213662"/>
          </a:xfrm>
          <a:prstGeom prst="rect">
            <a:avLst/>
          </a:prstGeom>
          <a:noFill/>
        </p:spPr>
        <p:txBody>
          <a:bodyPr wrap="none" lIns="51575" tIns="25788" rIns="51575" bIns="25788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</a:p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49646" y="3861998"/>
            <a:ext cx="788156" cy="415934"/>
            <a:chOff x="2791449" y="3535801"/>
            <a:chExt cx="1396971" cy="737345"/>
          </a:xfrm>
        </p:grpSpPr>
        <p:grpSp>
          <p:nvGrpSpPr>
            <p:cNvPr id="8" name="Group 7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7" name="Straight Connector 56"/>
              <p:cNvCxnSpPr>
                <a:stCxn id="36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791449" y="3693605"/>
              <a:ext cx="904087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0" name="Table 9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1794246"/>
              </p:ext>
            </p:extLst>
          </p:nvPr>
        </p:nvGraphicFramePr>
        <p:xfrm>
          <a:off x="1733349" y="4643364"/>
          <a:ext cx="1396985" cy="491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602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LUDWIG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SANTOS MINDO DE VARONA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2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  <a:p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</a:rPr>
                        <a:t>Music</a:t>
                      </a:r>
                    </a:p>
                    <a:p>
                      <a:endParaRPr lang="en-US" sz="5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</a:rPr>
                        <a:t>KIK</a:t>
                      </a:r>
                      <a:endParaRPr lang="en-US" sz="500" dirty="0">
                        <a:solidFill>
                          <a:schemeClr val="bg1"/>
                        </a:solidFill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08375760"/>
              </p:ext>
            </p:extLst>
          </p:nvPr>
        </p:nvGraphicFramePr>
        <p:xfrm>
          <a:off x="3609103" y="4682701"/>
          <a:ext cx="1460102" cy="417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JULIUS LABANAUSKIS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2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  <a:p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</a:p>
                    <a:p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KIK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2" name="Group 101"/>
          <p:cNvGrpSpPr/>
          <p:nvPr/>
        </p:nvGrpSpPr>
        <p:grpSpPr>
          <a:xfrm>
            <a:off x="714450" y="4618273"/>
            <a:ext cx="782544" cy="415934"/>
            <a:chOff x="2801396" y="3535801"/>
            <a:chExt cx="1387024" cy="737345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25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6" name="Straight Connector 105"/>
              <p:cNvCxnSpPr>
                <a:stCxn id="107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2801396" y="3693605"/>
              <a:ext cx="884198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Specialist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Teachers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688" y="2363360"/>
            <a:ext cx="352862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219" y="2426238"/>
            <a:ext cx="364204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36" name="Table 13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89379853"/>
              </p:ext>
            </p:extLst>
          </p:nvPr>
        </p:nvGraphicFramePr>
        <p:xfrm>
          <a:off x="3657618" y="2485558"/>
          <a:ext cx="1128178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THI MY TU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494" y="3120524"/>
            <a:ext cx="36033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182" y="3116053"/>
            <a:ext cx="364369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368" y="3888122"/>
            <a:ext cx="37179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601" y="4646663"/>
            <a:ext cx="375998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37" name="Table 13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71764137"/>
              </p:ext>
            </p:extLst>
          </p:nvPr>
        </p:nvGraphicFramePr>
        <p:xfrm>
          <a:off x="5774532" y="3908292"/>
          <a:ext cx="1324565" cy="159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776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LUONG THI SUONG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397" y="4643364"/>
            <a:ext cx="35278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38" name="Table 13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99138141"/>
              </p:ext>
            </p:extLst>
          </p:nvPr>
        </p:nvGraphicFramePr>
        <p:xfrm>
          <a:off x="5598424" y="4678687"/>
          <a:ext cx="1460102" cy="417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GUO TING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2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  <a:p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</a:t>
                      </a:r>
                    </a:p>
                    <a:p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KIK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9" name="Picture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2692" y="3876507"/>
            <a:ext cx="375998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6445" y="4618272"/>
            <a:ext cx="347160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40" name="Table 13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48840539"/>
              </p:ext>
            </p:extLst>
          </p:nvPr>
        </p:nvGraphicFramePr>
        <p:xfrm>
          <a:off x="7604761" y="4643365"/>
          <a:ext cx="1376631" cy="417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LAGRETA</a:t>
                      </a:r>
                      <a:r>
                        <a:rPr lang="en-US" sz="5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CARROL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2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  <a:p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EFL</a:t>
                      </a:r>
                    </a:p>
                    <a:p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KIK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9017" y="1808551"/>
            <a:ext cx="299619" cy="41804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759" y="3872421"/>
            <a:ext cx="349917" cy="405511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1802" y="4614552"/>
            <a:ext cx="363638" cy="415107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6623" y="1791103"/>
            <a:ext cx="334558" cy="384795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656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1617729" y="-679207"/>
            <a:ext cx="7698490" cy="7933804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aphicFrame>
        <p:nvGraphicFramePr>
          <p:cNvPr id="70" name="Table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5003015"/>
              </p:ext>
            </p:extLst>
          </p:nvPr>
        </p:nvGraphicFramePr>
        <p:xfrm>
          <a:off x="3368482" y="1816999"/>
          <a:ext cx="1448093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LIEZL EKSTEEN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71425411"/>
              </p:ext>
            </p:extLst>
          </p:nvPr>
        </p:nvGraphicFramePr>
        <p:xfrm>
          <a:off x="1458208" y="1819815"/>
          <a:ext cx="1359087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PHAN THI OANH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31688254"/>
              </p:ext>
            </p:extLst>
          </p:nvPr>
        </p:nvGraphicFramePr>
        <p:xfrm>
          <a:off x="2192898" y="2308067"/>
          <a:ext cx="1475061" cy="217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88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NGUYEN THI NGOC QUY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80300330"/>
              </p:ext>
            </p:extLst>
          </p:nvPr>
        </p:nvGraphicFramePr>
        <p:xfrm>
          <a:off x="2192898" y="4223657"/>
          <a:ext cx="1350216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VO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NGOC BA PHUOC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7754878"/>
              </p:ext>
            </p:extLst>
          </p:nvPr>
        </p:nvGraphicFramePr>
        <p:xfrm>
          <a:off x="2454292" y="3147646"/>
          <a:ext cx="1253187" cy="239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336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NGO CHI THANH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1084579"/>
              </p:ext>
            </p:extLst>
          </p:nvPr>
        </p:nvGraphicFramePr>
        <p:xfrm>
          <a:off x="4032485" y="4224904"/>
          <a:ext cx="1347339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JAMIE-LEIGH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CLOKE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0562625"/>
              </p:ext>
            </p:extLst>
          </p:nvPr>
        </p:nvGraphicFramePr>
        <p:xfrm>
          <a:off x="1454087" y="4836421"/>
          <a:ext cx="1363209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DUONG BAO NGOC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37863927"/>
              </p:ext>
            </p:extLst>
          </p:nvPr>
        </p:nvGraphicFramePr>
        <p:xfrm>
          <a:off x="3288688" y="4845761"/>
          <a:ext cx="1286664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VEREN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TOOLSIRAM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359822" y="1838583"/>
            <a:ext cx="3008009" cy="3223818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28639" y="2318576"/>
            <a:ext cx="729396" cy="415934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236959" y="2771859"/>
            <a:ext cx="1233420" cy="1321911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166140" y="2841220"/>
            <a:ext cx="1103987" cy="1183193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575" tIns="25788" rIns="51575" bIns="25788" rtlCol="0" anchor="ctr"/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Primary Class</a:t>
            </a:r>
          </a:p>
          <a:p>
            <a:pPr algn="ctr"/>
            <a:r>
              <a:rPr lang="en-SG" sz="975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en-US" sz="9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2158" y="1746967"/>
            <a:ext cx="790789" cy="415934"/>
            <a:chOff x="2254960" y="1166764"/>
            <a:chExt cx="1401639" cy="73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254960" y="1316006"/>
              <a:ext cx="904088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1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112450" y="2405328"/>
            <a:ext cx="429567" cy="213662"/>
          </a:xfrm>
          <a:prstGeom prst="rect">
            <a:avLst/>
          </a:prstGeom>
          <a:noFill/>
        </p:spPr>
        <p:txBody>
          <a:bodyPr wrap="none" lIns="51575" tIns="25788" rIns="51575" bIns="25788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</a:t>
            </a:r>
          </a:p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55026" y="4159734"/>
            <a:ext cx="787489" cy="415934"/>
            <a:chOff x="2259235" y="4787159"/>
            <a:chExt cx="1395788" cy="737345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5" name="Straight Connector 54"/>
              <p:cNvCxnSpPr>
                <a:stCxn id="33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259235" y="4962237"/>
              <a:ext cx="904086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4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90263" y="3180934"/>
            <a:ext cx="788156" cy="415934"/>
            <a:chOff x="2791449" y="3535801"/>
            <a:chExt cx="1396971" cy="737345"/>
          </a:xfrm>
        </p:grpSpPr>
        <p:grpSp>
          <p:nvGrpSpPr>
            <p:cNvPr id="8" name="Group 7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7" name="Straight Connector 56"/>
              <p:cNvCxnSpPr>
                <a:stCxn id="36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791449" y="3693605"/>
              <a:ext cx="904087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3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4629" y="4761514"/>
            <a:ext cx="388091" cy="415934"/>
            <a:chOff x="1219202" y="5701559"/>
            <a:chExt cx="687875" cy="737345"/>
          </a:xfrm>
        </p:grpSpPr>
        <p:sp>
          <p:nvSpPr>
            <p:cNvPr id="106" name="Oval 105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7" name="Oval 106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831485" y="4983390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82158" y="4846474"/>
            <a:ext cx="5100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</a:p>
          <a:p>
            <a:pPr algn="ctr"/>
            <a:r>
              <a:rPr lang="en-SG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37" y="1779056"/>
            <a:ext cx="345235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05" y="1758849"/>
            <a:ext cx="36454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80" y="2337154"/>
            <a:ext cx="37621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60" name="Table 1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7787063"/>
              </p:ext>
            </p:extLst>
          </p:nvPr>
        </p:nvGraphicFramePr>
        <p:xfrm>
          <a:off x="4132444" y="2372088"/>
          <a:ext cx="1448093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LIEZL EKSTEEN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1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67" y="2313938"/>
            <a:ext cx="36454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156" y="3200987"/>
            <a:ext cx="356616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075" y="4171430"/>
            <a:ext cx="34111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199" y="4186532"/>
            <a:ext cx="352977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64" name="Table 16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97305371"/>
              </p:ext>
            </p:extLst>
          </p:nvPr>
        </p:nvGraphicFramePr>
        <p:xfrm>
          <a:off x="4159553" y="3239745"/>
          <a:ext cx="1363311" cy="137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JAMIE-LEIGH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CLOKE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5" name="Picture 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133" y="3198986"/>
            <a:ext cx="34111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252" y="4794338"/>
            <a:ext cx="348947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0890" y="4761513"/>
            <a:ext cx="341757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7602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1666157" y="-663967"/>
            <a:ext cx="6321977" cy="7933804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aphicFrame>
        <p:nvGraphicFramePr>
          <p:cNvPr id="67" name="Table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2484855"/>
              </p:ext>
            </p:extLst>
          </p:nvPr>
        </p:nvGraphicFramePr>
        <p:xfrm>
          <a:off x="1533780" y="1752637"/>
          <a:ext cx="1962490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LUDWIG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SANTOS MINDO DE VARONA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primary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8744741"/>
              </p:ext>
            </p:extLst>
          </p:nvPr>
        </p:nvGraphicFramePr>
        <p:xfrm>
          <a:off x="2113450" y="2235977"/>
          <a:ext cx="1476425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JULIUS LABANAUSKIS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primary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1719742"/>
              </p:ext>
            </p:extLst>
          </p:nvPr>
        </p:nvGraphicFramePr>
        <p:xfrm>
          <a:off x="2428033" y="3657329"/>
          <a:ext cx="1403193" cy="34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88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STEVEN THOMAS GIBSON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primary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97595106"/>
              </p:ext>
            </p:extLst>
          </p:nvPr>
        </p:nvGraphicFramePr>
        <p:xfrm>
          <a:off x="1502820" y="4828268"/>
          <a:ext cx="1716897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PETER MICHAEL MC CLEMONT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primary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359822" y="1838583"/>
            <a:ext cx="3008009" cy="3223818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62883" y="3657329"/>
            <a:ext cx="729396" cy="415934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236959" y="2771859"/>
            <a:ext cx="1233420" cy="1321911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166140" y="2841220"/>
            <a:ext cx="1103987" cy="1183193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575" tIns="25788" rIns="51575" bIns="25788" rtlCol="0" anchor="ctr"/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algn="ctr"/>
            <a:r>
              <a:rPr lang="en-SG" sz="975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en-US" sz="9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5253" y="1682607"/>
            <a:ext cx="729396" cy="415934"/>
            <a:chOff x="1066801" y="218790"/>
            <a:chExt cx="1292822" cy="737345"/>
          </a:xfrm>
        </p:grpSpPr>
        <p:grpSp>
          <p:nvGrpSpPr>
            <p:cNvPr id="19" name="Group 18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95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46" name="Straight Connector 45"/>
              <p:cNvCxnSpPr>
                <a:stCxn id="12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081987" y="439990"/>
              <a:ext cx="665422" cy="306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23160" y="2155138"/>
            <a:ext cx="729395" cy="415934"/>
            <a:chOff x="2363778" y="1166764"/>
            <a:chExt cx="1292821" cy="737345"/>
          </a:xfrm>
        </p:grpSpPr>
        <p:grpSp>
          <p:nvGrpSpPr>
            <p:cNvPr id="22" name="Group 2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0" name="Straight Connector 49"/>
              <p:cNvCxnSpPr>
                <a:stCxn id="27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2463794" y="1399802"/>
              <a:ext cx="486424" cy="306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450834" y="3791362"/>
            <a:ext cx="213162" cy="132871"/>
          </a:xfrm>
          <a:prstGeom prst="rect">
            <a:avLst/>
          </a:prstGeom>
          <a:noFill/>
        </p:spPr>
        <p:txBody>
          <a:bodyPr wrap="none" lIns="51575" tIns="25788" rIns="51575" bIns="25788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5590" y="4769860"/>
            <a:ext cx="729396" cy="415934"/>
            <a:chOff x="2362202" y="4787159"/>
            <a:chExt cx="1292821" cy="737345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5" name="Straight Connector 54"/>
              <p:cNvCxnSpPr>
                <a:stCxn id="33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433972" y="4990844"/>
              <a:ext cx="554612" cy="306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6461" y="4281521"/>
            <a:ext cx="756094" cy="415934"/>
            <a:chOff x="2848277" y="3535801"/>
            <a:chExt cx="1340143" cy="737345"/>
          </a:xfrm>
        </p:grpSpPr>
        <p:grpSp>
          <p:nvGrpSpPr>
            <p:cNvPr id="8" name="Group 7"/>
            <p:cNvGrpSpPr/>
            <p:nvPr/>
          </p:nvGrpSpPr>
          <p:grpSpPr>
            <a:xfrm>
              <a:off x="2895600" y="3535801"/>
              <a:ext cx="1292820" cy="737345"/>
              <a:chOff x="2895600" y="3535801"/>
              <a:chExt cx="1292820" cy="7373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895600" y="3535801"/>
                <a:ext cx="687875" cy="737345"/>
                <a:chOff x="2895600" y="3535801"/>
                <a:chExt cx="687875" cy="737345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895600" y="3535801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923555" y="3561522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7" name="Straight Connector 56"/>
              <p:cNvCxnSpPr>
                <a:stCxn id="36" idx="6"/>
              </p:cNvCxnSpPr>
              <p:nvPr/>
            </p:nvCxnSpPr>
            <p:spPr>
              <a:xfrm flipV="1">
                <a:off x="3583474" y="3904473"/>
                <a:ext cx="604946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848277" y="3750817"/>
              <a:ext cx="790437" cy="306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Chinese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139" y="3667181"/>
            <a:ext cx="368553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67" y="2178533"/>
            <a:ext cx="35278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325" y="1681907"/>
            <a:ext cx="375998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498" y="4786081"/>
            <a:ext cx="297793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69" name="Table 1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9937147"/>
              </p:ext>
            </p:extLst>
          </p:nvPr>
        </p:nvGraphicFramePr>
        <p:xfrm>
          <a:off x="2191420" y="4352124"/>
          <a:ext cx="1134089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GUO TING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primary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019" y="2829635"/>
            <a:ext cx="442286" cy="44709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1" name="Group 60"/>
          <p:cNvGrpSpPr/>
          <p:nvPr/>
        </p:nvGrpSpPr>
        <p:grpSpPr>
          <a:xfrm>
            <a:off x="1286661" y="2832189"/>
            <a:ext cx="805617" cy="415934"/>
            <a:chOff x="2228678" y="1166764"/>
            <a:chExt cx="1427921" cy="737345"/>
          </a:xfrm>
        </p:grpSpPr>
        <p:grpSp>
          <p:nvGrpSpPr>
            <p:cNvPr id="62" name="Group 61"/>
            <p:cNvGrpSpPr/>
            <p:nvPr/>
          </p:nvGrpSpPr>
          <p:grpSpPr>
            <a:xfrm>
              <a:off x="2363778" y="1166764"/>
              <a:ext cx="1292821" cy="737345"/>
              <a:chOff x="2363778" y="1166764"/>
              <a:chExt cx="1292821" cy="73734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363778" y="1166764"/>
                <a:ext cx="687875" cy="737345"/>
                <a:chOff x="2363778" y="1166764"/>
                <a:chExt cx="687875" cy="737345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2363778" y="1166764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391733" y="1192485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65" name="Straight Connector 64"/>
              <p:cNvCxnSpPr>
                <a:stCxn id="66" idx="6"/>
              </p:cNvCxnSpPr>
              <p:nvPr/>
            </p:nvCxnSpPr>
            <p:spPr>
              <a:xfrm>
                <a:off x="3051652" y="1535437"/>
                <a:ext cx="604947" cy="0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2228678" y="1197659"/>
              <a:ext cx="958071" cy="59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</a:p>
            <a:p>
              <a:pPr algn="ctr"/>
              <a:r>
                <a:rPr lang="en-US" sz="525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History</a:t>
              </a:r>
            </a:p>
            <a:p>
              <a:pPr algn="ctr"/>
              <a:r>
                <a:rPr lang="en-US" sz="525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Geography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608" y="4278074"/>
            <a:ext cx="363638" cy="415107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70" name="Table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22117518"/>
              </p:ext>
            </p:extLst>
          </p:nvPr>
        </p:nvGraphicFramePr>
        <p:xfrm>
          <a:off x="2641705" y="2892338"/>
          <a:ext cx="1476425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NGUYEN</a:t>
                      </a:r>
                      <a:r>
                        <a:rPr lang="en-US" sz="5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 THUY QUYNH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 smtClean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Y4 and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Y5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1617728" y="-679207"/>
            <a:ext cx="8082822" cy="7933804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aphicFrame>
        <p:nvGraphicFramePr>
          <p:cNvPr id="67" name="Table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3059282"/>
              </p:ext>
            </p:extLst>
          </p:nvPr>
        </p:nvGraphicFramePr>
        <p:xfrm>
          <a:off x="1746154" y="1948985"/>
          <a:ext cx="1310373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err="1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NGUYEN THI NIEM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66894959"/>
              </p:ext>
            </p:extLst>
          </p:nvPr>
        </p:nvGraphicFramePr>
        <p:xfrm>
          <a:off x="2405780" y="2827222"/>
          <a:ext cx="1590319" cy="371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88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NGUYEN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NGOC PHUONG THAO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75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2475891"/>
              </p:ext>
            </p:extLst>
          </p:nvPr>
        </p:nvGraphicFramePr>
        <p:xfrm>
          <a:off x="4392037" y="2903255"/>
          <a:ext cx="1805563" cy="266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10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OSVALDO ANDRE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ALISTE PAVEZ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&amp; Global Perspectives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9356265"/>
              </p:ext>
            </p:extLst>
          </p:nvPr>
        </p:nvGraphicFramePr>
        <p:xfrm>
          <a:off x="2419223" y="3809726"/>
          <a:ext cx="1257654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 NGOC ANH THU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4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02598120"/>
              </p:ext>
            </p:extLst>
          </p:nvPr>
        </p:nvGraphicFramePr>
        <p:xfrm>
          <a:off x="1841633" y="4687623"/>
          <a:ext cx="1339329" cy="35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DANG THI HUYNH NHU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36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82643480"/>
              </p:ext>
            </p:extLst>
          </p:nvPr>
        </p:nvGraphicFramePr>
        <p:xfrm>
          <a:off x="3636943" y="4677934"/>
          <a:ext cx="1416476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IULIIA SYSOLIATINA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5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&amp; Global Perspectives</a:t>
                      </a: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359822" y="1838583"/>
            <a:ext cx="3008009" cy="3223818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90280" y="2839672"/>
            <a:ext cx="729396" cy="415934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236959" y="2771859"/>
            <a:ext cx="1233420" cy="1321911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166140" y="2841220"/>
            <a:ext cx="1103987" cy="1183193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575" tIns="25788" rIns="51575" bIns="25788" rtlCol="0" anchor="ctr"/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8879" y="1878975"/>
            <a:ext cx="787771" cy="415934"/>
            <a:chOff x="963334" y="218790"/>
            <a:chExt cx="1396289" cy="737345"/>
          </a:xfrm>
        </p:grpSpPr>
        <p:grpSp>
          <p:nvGrpSpPr>
            <p:cNvPr id="19" name="Group 18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95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46" name="Straight Connector 45"/>
              <p:cNvCxnSpPr>
                <a:stCxn id="12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3334" y="373889"/>
              <a:ext cx="904087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6 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370027" y="2941793"/>
            <a:ext cx="429567" cy="213662"/>
          </a:xfrm>
          <a:prstGeom prst="rect">
            <a:avLst/>
          </a:prstGeom>
          <a:noFill/>
        </p:spPr>
        <p:txBody>
          <a:bodyPr wrap="none" lIns="51575" tIns="25788" rIns="51575" bIns="25788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7</a:t>
            </a:r>
          </a:p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05578" y="3753974"/>
            <a:ext cx="787489" cy="415934"/>
            <a:chOff x="2259235" y="4787159"/>
            <a:chExt cx="1395788" cy="737345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5" name="Straight Connector 54"/>
              <p:cNvCxnSpPr>
                <a:stCxn id="33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259235" y="4962237"/>
              <a:ext cx="904086" cy="450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8</a:t>
              </a:r>
            </a:p>
            <a:p>
              <a:pPr algn="ctr"/>
              <a:r>
                <a:rPr lang="en-SG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</a:t>
              </a:r>
              <a:endPara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0358" y="4612716"/>
            <a:ext cx="388091" cy="415934"/>
            <a:chOff x="1219202" y="5701559"/>
            <a:chExt cx="687875" cy="737345"/>
          </a:xfrm>
        </p:grpSpPr>
        <p:sp>
          <p:nvSpPr>
            <p:cNvPr id="106" name="Oval 105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7" name="Oval 106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135398" y="4834593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4329" y="4707091"/>
            <a:ext cx="5100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9</a:t>
            </a:r>
          </a:p>
          <a:p>
            <a:pPr algn="ctr"/>
            <a:r>
              <a:rPr lang="en-SG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234" y="1882521"/>
            <a:ext cx="323528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87" name="Table 8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66426594"/>
              </p:ext>
            </p:extLst>
          </p:nvPr>
        </p:nvGraphicFramePr>
        <p:xfrm>
          <a:off x="3486732" y="1937975"/>
          <a:ext cx="1716897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PETER MICHAEL MC CLEMONT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5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&amp; Global Perspectives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87" y="1892333"/>
            <a:ext cx="297793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324" y="2864417"/>
            <a:ext cx="34144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66" y="2864417"/>
            <a:ext cx="313390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310" y="3753974"/>
            <a:ext cx="326898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92" name="Table 9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2354703"/>
              </p:ext>
            </p:extLst>
          </p:nvPr>
        </p:nvGraphicFramePr>
        <p:xfrm>
          <a:off x="4066534" y="3822549"/>
          <a:ext cx="1825935" cy="266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10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OSVALDO ANDRE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ALISTE PAVEZ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&amp; Global Perspectives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675" y="3764068"/>
            <a:ext cx="313390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712" y="4642374"/>
            <a:ext cx="348864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318" y="4617475"/>
            <a:ext cx="333359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2287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1648995" y="-700912"/>
            <a:ext cx="6746941" cy="7933804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1416973" y="1838583"/>
            <a:ext cx="3074323" cy="3362881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09797" y="2275046"/>
            <a:ext cx="729396" cy="415934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236959" y="2771859"/>
            <a:ext cx="1233420" cy="1321911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166140" y="2841220"/>
            <a:ext cx="1103987" cy="1183193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575" tIns="25788" rIns="51575" bIns="25788" rtlCol="0" anchor="ctr"/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8004" y="1737447"/>
            <a:ext cx="729396" cy="415934"/>
            <a:chOff x="1066801" y="218790"/>
            <a:chExt cx="1292822" cy="737345"/>
          </a:xfrm>
        </p:grpSpPr>
        <p:grpSp>
          <p:nvGrpSpPr>
            <p:cNvPr id="19" name="Group 18"/>
            <p:cNvGrpSpPr/>
            <p:nvPr/>
          </p:nvGrpSpPr>
          <p:grpSpPr>
            <a:xfrm>
              <a:off x="1066801" y="218790"/>
              <a:ext cx="1292822" cy="737345"/>
              <a:chOff x="1066801" y="218790"/>
              <a:chExt cx="1292822" cy="73734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6801" y="218790"/>
                <a:ext cx="687875" cy="737345"/>
                <a:chOff x="1066801" y="218790"/>
                <a:chExt cx="687875" cy="737345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066801" y="218790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94756" y="244511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95" b="1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46" name="Straight Connector 45"/>
              <p:cNvCxnSpPr>
                <a:stCxn id="12" idx="6"/>
              </p:cNvCxnSpPr>
              <p:nvPr/>
            </p:nvCxnSpPr>
            <p:spPr>
              <a:xfrm>
                <a:off x="1754676" y="587463"/>
                <a:ext cx="604947" cy="0"/>
              </a:xfrm>
              <a:prstGeom prst="line">
                <a:avLst/>
              </a:prstGeom>
              <a:ln w="9525"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072602" y="450942"/>
              <a:ext cx="710882" cy="306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MUSIC</a:t>
              </a:r>
            </a:p>
          </p:txBody>
        </p:sp>
      </p:grp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216279" y="2415993"/>
            <a:ext cx="193925" cy="213662"/>
          </a:xfrm>
          <a:prstGeom prst="rect">
            <a:avLst/>
          </a:prstGeom>
          <a:noFill/>
        </p:spPr>
        <p:txBody>
          <a:bodyPr wrap="none" lIns="51575" tIns="25788" rIns="51575" bIns="25788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  <a:p>
            <a:pPr algn="ctr"/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04179" y="3228400"/>
            <a:ext cx="729396" cy="415934"/>
            <a:chOff x="2362202" y="4787159"/>
            <a:chExt cx="1292821" cy="737345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5" name="Straight Connector 54"/>
              <p:cNvCxnSpPr>
                <a:stCxn id="33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451020" y="5022165"/>
              <a:ext cx="520517" cy="306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ICT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27062" y="4188538"/>
            <a:ext cx="388091" cy="415934"/>
            <a:chOff x="1219202" y="5701559"/>
            <a:chExt cx="687875" cy="737345"/>
          </a:xfrm>
        </p:grpSpPr>
        <p:sp>
          <p:nvSpPr>
            <p:cNvPr id="58" name="Oval 57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9" name="Oval 58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1473401" y="4404678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82379" y="4324793"/>
            <a:ext cx="4828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</a:p>
          <a:p>
            <a:pPr algn="ctr"/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3952" y="4863493"/>
            <a:ext cx="388091" cy="415934"/>
            <a:chOff x="1219202" y="5701559"/>
            <a:chExt cx="687875" cy="737345"/>
          </a:xfrm>
        </p:grpSpPr>
        <p:sp>
          <p:nvSpPr>
            <p:cNvPr id="69" name="Oval 68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70" name="Oval 69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808949" y="5085369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93409" y="4999818"/>
            <a:ext cx="3129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</a:t>
            </a:r>
          </a:p>
          <a:p>
            <a:pPr algn="ctr"/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" name="Table 14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38888892"/>
              </p:ext>
            </p:extLst>
          </p:nvPr>
        </p:nvGraphicFramePr>
        <p:xfrm>
          <a:off x="1673122" y="1788127"/>
          <a:ext cx="1843753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LUDWIG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SANTOS MINDO DE VARONA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secondary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99394858"/>
              </p:ext>
            </p:extLst>
          </p:nvPr>
        </p:nvGraphicFramePr>
        <p:xfrm>
          <a:off x="2254322" y="2349537"/>
          <a:ext cx="1335853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JULIUS LABANAUSKIS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  <a:p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secondary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0107794"/>
              </p:ext>
            </p:extLst>
          </p:nvPr>
        </p:nvGraphicFramePr>
        <p:xfrm>
          <a:off x="2589475" y="3243451"/>
          <a:ext cx="1418169" cy="42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88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STEVEN THOMAS GIBSON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  <a:p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secondary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6" name="Pictur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45" y="3265990"/>
            <a:ext cx="368553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67" y="2299631"/>
            <a:ext cx="35278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528" y="1738172"/>
            <a:ext cx="375998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50" name="Table 14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96757659"/>
              </p:ext>
            </p:extLst>
          </p:nvPr>
        </p:nvGraphicFramePr>
        <p:xfrm>
          <a:off x="2301144" y="4252364"/>
          <a:ext cx="1123094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GUO TING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59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secondary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2" name="Picture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319" y="4867872"/>
            <a:ext cx="341757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53" name="Table 1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6746607"/>
              </p:ext>
            </p:extLst>
          </p:nvPr>
        </p:nvGraphicFramePr>
        <p:xfrm>
          <a:off x="1558141" y="4941485"/>
          <a:ext cx="1356510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VEREN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TOOLSIRAM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  <a:p>
                      <a:endParaRPr lang="en-US" sz="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secondary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372" y="4172573"/>
            <a:ext cx="363638" cy="415107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644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1617728" y="-679207"/>
            <a:ext cx="7423263" cy="7933804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aphicFrame>
        <p:nvGraphicFramePr>
          <p:cNvPr id="108" name="Table 10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9941537"/>
              </p:ext>
            </p:extLst>
          </p:nvPr>
        </p:nvGraphicFramePr>
        <p:xfrm>
          <a:off x="2192331" y="2434694"/>
          <a:ext cx="1313239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NGUYEN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HIEU THANH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-1359822" y="1838583"/>
            <a:ext cx="3008009" cy="3223818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36959" y="2771859"/>
            <a:ext cx="1233420" cy="1321911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166140" y="2841220"/>
            <a:ext cx="1103987" cy="1183193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575" tIns="25788" rIns="51575" bIns="25788" rtlCol="0" anchor="ctr"/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High School Class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8383" y="2358260"/>
            <a:ext cx="388091" cy="415934"/>
            <a:chOff x="1219202" y="5701559"/>
            <a:chExt cx="687875" cy="737345"/>
          </a:xfrm>
        </p:grpSpPr>
        <p:sp>
          <p:nvSpPr>
            <p:cNvPr id="106" name="Oval 105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7" name="Oval 106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515434" y="2566813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066191" y="2442507"/>
            <a:ext cx="5100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10 </a:t>
            </a:r>
          </a:p>
          <a:p>
            <a:pPr algn="ctr"/>
            <a:r>
              <a:rPr lang="en-SG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67133629"/>
              </p:ext>
            </p:extLst>
          </p:nvPr>
        </p:nvGraphicFramePr>
        <p:xfrm>
          <a:off x="2137840" y="4193711"/>
          <a:ext cx="1367729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NGUYEN HIEU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5"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5230341"/>
              </p:ext>
            </p:extLst>
          </p:nvPr>
        </p:nvGraphicFramePr>
        <p:xfrm>
          <a:off x="3862833" y="4193711"/>
          <a:ext cx="1469263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</a:t>
                      </a:r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AARAN MEUSEN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&amp; Global Perspectives</a:t>
                      </a: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1128384" y="4118804"/>
            <a:ext cx="417337" cy="415934"/>
            <a:chOff x="1219202" y="5701559"/>
            <a:chExt cx="739711" cy="737345"/>
          </a:xfrm>
        </p:grpSpPr>
        <p:sp>
          <p:nvSpPr>
            <p:cNvPr id="58" name="Oval 57"/>
            <p:cNvSpPr/>
            <p:nvPr/>
          </p:nvSpPr>
          <p:spPr>
            <a:xfrm>
              <a:off x="1219202" y="5701559"/>
              <a:ext cx="739711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9" name="Oval 58"/>
            <p:cNvSpPr/>
            <p:nvPr/>
          </p:nvSpPr>
          <p:spPr>
            <a:xfrm>
              <a:off x="1247155" y="5727281"/>
              <a:ext cx="691722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1515434" y="4327357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84248" y="4217113"/>
            <a:ext cx="51007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11</a:t>
            </a:r>
          </a:p>
          <a:p>
            <a:pPr algn="ctr"/>
            <a:r>
              <a:rPr lang="en-SG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28" y="2372769"/>
            <a:ext cx="318270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571" y="4146935"/>
            <a:ext cx="318270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20" name="Table 1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04614563"/>
              </p:ext>
            </p:extLst>
          </p:nvPr>
        </p:nvGraphicFramePr>
        <p:xfrm>
          <a:off x="3971730" y="2418411"/>
          <a:ext cx="1416476" cy="265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 IULIIA SYSOLIATINA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&amp; Global Perspectives</a:t>
                      </a: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499" y="2372769"/>
            <a:ext cx="333359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950" y="4129544"/>
            <a:ext cx="344729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9692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1617728" y="-679207"/>
            <a:ext cx="7269577" cy="7933804"/>
            <a:chOff x="-2105819" y="-3968096"/>
            <a:chExt cx="13123085" cy="14064596"/>
          </a:xfrm>
        </p:grpSpPr>
        <p:sp>
          <p:nvSpPr>
            <p:cNvPr id="113" name="Oval 112"/>
            <p:cNvSpPr/>
            <p:nvPr/>
          </p:nvSpPr>
          <p:spPr>
            <a:xfrm>
              <a:off x="-2105819" y="-3968096"/>
              <a:ext cx="13123085" cy="14064596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14" name="Oval 113"/>
            <p:cNvSpPr/>
            <p:nvPr/>
          </p:nvSpPr>
          <p:spPr>
            <a:xfrm>
              <a:off x="-2105819" y="-3924300"/>
              <a:ext cx="13030200" cy="13965049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1359822" y="1838583"/>
            <a:ext cx="3008009" cy="3362881"/>
            <a:chOff x="-1938274" y="495300"/>
            <a:chExt cx="5331562" cy="5715000"/>
          </a:xfrm>
        </p:grpSpPr>
        <p:sp>
          <p:nvSpPr>
            <p:cNvPr id="9" name="Oval 8"/>
            <p:cNvSpPr/>
            <p:nvPr/>
          </p:nvSpPr>
          <p:spPr>
            <a:xfrm>
              <a:off x="-1938274" y="495300"/>
              <a:ext cx="5331562" cy="5715000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" name="Oval 9"/>
            <p:cNvSpPr/>
            <p:nvPr/>
          </p:nvSpPr>
          <p:spPr>
            <a:xfrm>
              <a:off x="-1884125" y="553343"/>
              <a:ext cx="5223264" cy="5598914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09797" y="2275046"/>
            <a:ext cx="729396" cy="415934"/>
            <a:chOff x="2895600" y="2269969"/>
            <a:chExt cx="1292822" cy="737345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0" y="2269969"/>
              <a:ext cx="687875" cy="737345"/>
              <a:chOff x="2895600" y="2269969"/>
              <a:chExt cx="687875" cy="7373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95600" y="2269969"/>
                <a:ext cx="687875" cy="737345"/>
              </a:xfrm>
              <a:prstGeom prst="ellipse">
                <a:avLst/>
              </a:prstGeom>
              <a:solidFill>
                <a:srgbClr val="2D2D2D"/>
              </a:solidFill>
              <a:ln w="3175">
                <a:solidFill>
                  <a:srgbClr val="DD5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23555" y="2295690"/>
                <a:ext cx="639884" cy="685902"/>
              </a:xfrm>
              <a:prstGeom prst="ellipse">
                <a:avLst/>
              </a:prstGeom>
              <a:solidFill>
                <a:srgbClr val="DD5E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9"/>
              </a:p>
            </p:txBody>
          </p:sp>
        </p:grpSp>
        <p:cxnSp>
          <p:nvCxnSpPr>
            <p:cNvPr id="53" name="Straight Connector 52"/>
            <p:cNvCxnSpPr>
              <a:stCxn id="30" idx="6"/>
            </p:cNvCxnSpPr>
            <p:nvPr/>
          </p:nvCxnSpPr>
          <p:spPr>
            <a:xfrm flipV="1">
              <a:off x="3583475" y="2638641"/>
              <a:ext cx="604947" cy="1"/>
            </a:xfrm>
            <a:prstGeom prst="line">
              <a:avLst/>
            </a:prstGeom>
            <a:ln>
              <a:solidFill>
                <a:srgbClr val="DD5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-236959" y="2771859"/>
            <a:ext cx="1233420" cy="1321911"/>
            <a:chOff x="-470492" y="2149758"/>
            <a:chExt cx="2186182" cy="2343408"/>
          </a:xfrm>
        </p:grpSpPr>
        <p:sp>
          <p:nvSpPr>
            <p:cNvPr id="6" name="Oval 5"/>
            <p:cNvSpPr/>
            <p:nvPr/>
          </p:nvSpPr>
          <p:spPr>
            <a:xfrm>
              <a:off x="-470492" y="2149758"/>
              <a:ext cx="2186182" cy="23434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" name="Oval 4"/>
            <p:cNvSpPr/>
            <p:nvPr/>
          </p:nvSpPr>
          <p:spPr>
            <a:xfrm>
              <a:off x="-448289" y="2173558"/>
              <a:ext cx="2141775" cy="2295808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-166140" y="2841220"/>
            <a:ext cx="1103987" cy="1183193"/>
          </a:xfrm>
          <a:prstGeom prst="ellipse">
            <a:avLst/>
          </a:prstGeom>
          <a:solidFill>
            <a:srgbClr val="DD5E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575" tIns="25788" rIns="51575" bIns="25788" rtlCol="0" anchor="ctr"/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High School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152960" y="2415994"/>
            <a:ext cx="320563" cy="132871"/>
          </a:xfrm>
          <a:prstGeom prst="rect">
            <a:avLst/>
          </a:prstGeom>
          <a:noFill/>
        </p:spPr>
        <p:txBody>
          <a:bodyPr wrap="none" lIns="51575" tIns="25788" rIns="51575" bIns="25788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60844" y="2877997"/>
            <a:ext cx="729396" cy="415934"/>
            <a:chOff x="2362202" y="4787159"/>
            <a:chExt cx="1292821" cy="737345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2" y="4787159"/>
              <a:ext cx="1292821" cy="737345"/>
              <a:chOff x="2362202" y="4787159"/>
              <a:chExt cx="1292821" cy="7373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362202" y="4787159"/>
                <a:ext cx="687875" cy="737345"/>
                <a:chOff x="2362202" y="4787159"/>
                <a:chExt cx="687875" cy="7373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362202" y="4787159"/>
                  <a:ext cx="687875" cy="737345"/>
                </a:xfrm>
                <a:prstGeom prst="ellipse">
                  <a:avLst/>
                </a:prstGeom>
                <a:solidFill>
                  <a:srgbClr val="2D2D2D"/>
                </a:solidFill>
                <a:ln w="3175">
                  <a:solidFill>
                    <a:srgbClr val="DD5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90157" y="4812880"/>
                  <a:ext cx="639884" cy="685902"/>
                </a:xfrm>
                <a:prstGeom prst="ellipse">
                  <a:avLst/>
                </a:prstGeom>
                <a:solidFill>
                  <a:srgbClr val="DD5E00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59"/>
                </a:p>
              </p:txBody>
            </p:sp>
          </p:grpSp>
          <p:cxnSp>
            <p:nvCxnSpPr>
              <p:cNvPr id="55" name="Straight Connector 54"/>
              <p:cNvCxnSpPr>
                <a:stCxn id="33" idx="6"/>
              </p:cNvCxnSpPr>
              <p:nvPr/>
            </p:nvCxnSpPr>
            <p:spPr>
              <a:xfrm flipV="1">
                <a:off x="3050076" y="5155831"/>
                <a:ext cx="604947" cy="1"/>
              </a:xfrm>
              <a:prstGeom prst="line">
                <a:avLst/>
              </a:prstGeom>
              <a:ln>
                <a:solidFill>
                  <a:srgbClr val="DD5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451021" y="5022165"/>
              <a:ext cx="520517" cy="306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2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94872" y="3630960"/>
            <a:ext cx="388091" cy="415934"/>
            <a:chOff x="1219202" y="5701559"/>
            <a:chExt cx="687875" cy="737345"/>
          </a:xfrm>
        </p:grpSpPr>
        <p:sp>
          <p:nvSpPr>
            <p:cNvPr id="106" name="Oval 105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107" name="Oval 106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749869" y="3852837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465280" y="3737089"/>
            <a:ext cx="274435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049182" y="4310419"/>
            <a:ext cx="388091" cy="415934"/>
            <a:chOff x="1219202" y="5701559"/>
            <a:chExt cx="687875" cy="737345"/>
          </a:xfrm>
        </p:grpSpPr>
        <p:sp>
          <p:nvSpPr>
            <p:cNvPr id="58" name="Oval 57"/>
            <p:cNvSpPr/>
            <p:nvPr/>
          </p:nvSpPr>
          <p:spPr>
            <a:xfrm>
              <a:off x="1219202" y="5701559"/>
              <a:ext cx="687875" cy="737345"/>
            </a:xfrm>
            <a:prstGeom prst="ellipse">
              <a:avLst/>
            </a:prstGeom>
            <a:solidFill>
              <a:srgbClr val="2D2D2D"/>
            </a:solidFill>
            <a:ln w="3175">
              <a:solidFill>
                <a:srgbClr val="DD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  <p:sp>
          <p:nvSpPr>
            <p:cNvPr id="59" name="Oval 58"/>
            <p:cNvSpPr/>
            <p:nvPr/>
          </p:nvSpPr>
          <p:spPr>
            <a:xfrm>
              <a:off x="1247157" y="5727280"/>
              <a:ext cx="639884" cy="685902"/>
            </a:xfrm>
            <a:prstGeom prst="ellipse">
              <a:avLst/>
            </a:prstGeom>
            <a:solidFill>
              <a:srgbClr val="DD5E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1404179" y="4532295"/>
            <a:ext cx="341304" cy="1"/>
          </a:xfrm>
          <a:prstGeom prst="line">
            <a:avLst/>
          </a:prstGeom>
          <a:ln>
            <a:solidFill>
              <a:srgbClr val="DD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98116" y="4452411"/>
            <a:ext cx="3129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</a:t>
            </a:r>
          </a:p>
          <a:p>
            <a:pPr algn="ctr"/>
            <a:endParaRPr lang="en-US" sz="5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0" name="Table 9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01206535"/>
              </p:ext>
            </p:extLst>
          </p:nvPr>
        </p:nvGraphicFramePr>
        <p:xfrm>
          <a:off x="2299961" y="2354157"/>
          <a:ext cx="1843753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LUDWIG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SANTOS MINDO DE VARONA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  <a:p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high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classes</a:t>
                      </a:r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38423878"/>
              </p:ext>
            </p:extLst>
          </p:nvPr>
        </p:nvGraphicFramePr>
        <p:xfrm>
          <a:off x="2527681" y="3715785"/>
          <a:ext cx="1335853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JULIUS LABANAUSKIS</a:t>
                      </a:r>
                      <a:endParaRPr lang="en-US" sz="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  <a:p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high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09571917"/>
              </p:ext>
            </p:extLst>
          </p:nvPr>
        </p:nvGraphicFramePr>
        <p:xfrm>
          <a:off x="2551182" y="2877996"/>
          <a:ext cx="1418169" cy="421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788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STEVEN THOMAS GIBSON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  <a:p>
                      <a:endParaRPr lang="en-US" sz="500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high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53" y="2900535"/>
            <a:ext cx="368553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26" y="3665879"/>
            <a:ext cx="352781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66" y="2304201"/>
            <a:ext cx="375998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330" y="4353373"/>
            <a:ext cx="341757" cy="35661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115" name="Table 1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3571427"/>
              </p:ext>
            </p:extLst>
          </p:nvPr>
        </p:nvGraphicFramePr>
        <p:xfrm>
          <a:off x="2143726" y="4404692"/>
          <a:ext cx="1356510" cy="341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549">
                <a:tc>
                  <a:txBody>
                    <a:bodyPr/>
                    <a:lstStyle/>
                    <a:p>
                      <a:r>
                        <a:rPr lang="en-US" sz="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VEREN</a:t>
                      </a:r>
                      <a:r>
                        <a:rPr lang="en-US" sz="500" b="1" baseline="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TOOLSIRAM</a:t>
                      </a:r>
                      <a:endParaRPr lang="en-US" sz="500" b="1" dirty="0">
                        <a:solidFill>
                          <a:srgbClr val="DD5E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rgbClr val="DD5E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  <a:p>
                      <a:endParaRPr lang="en-US" sz="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high</a:t>
                      </a:r>
                      <a:r>
                        <a:rPr lang="en-US" sz="5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classes</a:t>
                      </a:r>
                      <a:endParaRPr lang="en-US" sz="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69" marR="35169" marT="25791" marB="2579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01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6311</TotalTime>
  <Words>517</Words>
  <Application>Microsoft Office PowerPoint</Application>
  <PresentationFormat>On-screen Show (4:3)</PresentationFormat>
  <Paragraphs>252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Trung Hieu</dc:creator>
  <cp:lastModifiedBy>Lam Quang Hanh</cp:lastModifiedBy>
  <cp:revision>120</cp:revision>
  <cp:lastPrinted>2023-08-18T08:08:22Z</cp:lastPrinted>
  <dcterms:created xsi:type="dcterms:W3CDTF">2020-08-24T03:40:18Z</dcterms:created>
  <dcterms:modified xsi:type="dcterms:W3CDTF">2023-08-21T01:42:08Z</dcterms:modified>
</cp:coreProperties>
</file>